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5" r:id="rId5"/>
    <p:sldId id="277" r:id="rId6"/>
    <p:sldId id="272" r:id="rId7"/>
    <p:sldId id="282" r:id="rId8"/>
    <p:sldId id="258" r:id="rId9"/>
    <p:sldId id="259" r:id="rId10"/>
    <p:sldId id="261" r:id="rId11"/>
    <p:sldId id="260" r:id="rId12"/>
    <p:sldId id="283" r:id="rId13"/>
    <p:sldId id="288" r:id="rId14"/>
    <p:sldId id="280" r:id="rId15"/>
    <p:sldId id="263" r:id="rId16"/>
    <p:sldId id="266" r:id="rId17"/>
    <p:sldId id="284" r:id="rId18"/>
    <p:sldId id="267" r:id="rId19"/>
    <p:sldId id="264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3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5964-05F0-4E1D-8E37-5CA91DDFA64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032C-D1CE-4252-B549-B16E1173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5964-05F0-4E1D-8E37-5CA91DDFA64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032C-D1CE-4252-B549-B16E1173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5964-05F0-4E1D-8E37-5CA91DDFA64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032C-D1CE-4252-B549-B16E1173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5964-05F0-4E1D-8E37-5CA91DDFA64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032C-D1CE-4252-B549-B16E1173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5964-05F0-4E1D-8E37-5CA91DDFA64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032C-D1CE-4252-B549-B16E1173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5964-05F0-4E1D-8E37-5CA91DDFA64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032C-D1CE-4252-B549-B16E1173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5964-05F0-4E1D-8E37-5CA91DDFA64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032C-D1CE-4252-B549-B16E1173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5964-05F0-4E1D-8E37-5CA91DDFA64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032C-D1CE-4252-B549-B16E1173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5964-05F0-4E1D-8E37-5CA91DDFA64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032C-D1CE-4252-B549-B16E1173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5964-05F0-4E1D-8E37-5CA91DDFA64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032C-D1CE-4252-B549-B16E1173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5964-05F0-4E1D-8E37-5CA91DDFA64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032C-D1CE-4252-B549-B16E1173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05964-05F0-4E1D-8E37-5CA91DDFA64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032C-D1CE-4252-B549-B16E1173C2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6-09-26 12.25.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9-22 12.17.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9-22 12.18.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-09-22 12.18.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9-22 12.04.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016-09-21 10.16.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2016-09-21 10.16.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00" y="1500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-09-21 10.18.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9-21 10.17.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-09-21 10.17.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9-21 10.16.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9-21 10.16.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9-26 12.26.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-09-21 10.15.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00" y="300000"/>
            <a:ext cx="9144000" cy="6858000"/>
          </a:xfrm>
          <a:prstGeom prst="rect">
            <a:avLst/>
          </a:prstGeom>
        </p:spPr>
      </p:pic>
      <p:pic>
        <p:nvPicPr>
          <p:cNvPr id="5" name="Picture 4" descr="2016-09-21 10.18.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9-21 10.16.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672838_1136466143108565_1825569147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711225_845781375570099_6510815195171137857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9-22 12.16.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-09-26 12.26.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9-22 12.10.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9-22 12.18.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9-22 12.17.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radio</dc:creator>
  <cp:lastModifiedBy>radio</cp:lastModifiedBy>
  <cp:revision>1</cp:revision>
  <dcterms:created xsi:type="dcterms:W3CDTF">2016-10-18T20:03:27Z</dcterms:created>
  <dcterms:modified xsi:type="dcterms:W3CDTF">2016-10-18T20:46:00Z</dcterms:modified>
</cp:coreProperties>
</file>